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3606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«Язык - душа нации. Язык - это есть живая плоть идеи, чувства, </a:t>
            </a:r>
            <a:r>
              <a:rPr lang="ru-RU" dirty="0" smtClean="0">
                <a:latin typeface="Monotype Corsiva" pitchFamily="66" charset="0"/>
              </a:rPr>
              <a:t>мысли» </a:t>
            </a:r>
          </a:p>
          <a:p>
            <a:r>
              <a:rPr lang="ru-RU" dirty="0" smtClean="0">
                <a:latin typeface="Monotype Corsiva" pitchFamily="66" charset="0"/>
              </a:rPr>
              <a:t>Л. Н. </a:t>
            </a:r>
            <a:r>
              <a:rPr lang="ru-RU" dirty="0">
                <a:latin typeface="Monotype Corsiva" pitchFamily="66" charset="0"/>
              </a:rPr>
              <a:t>Толстой</a:t>
            </a:r>
          </a:p>
          <a:p>
            <a:endParaRPr lang="ru-RU" dirty="0"/>
          </a:p>
        </p:txBody>
      </p:sp>
      <p:pic>
        <p:nvPicPr>
          <p:cNvPr id="19458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3231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Дополни пословицу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440000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век учись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не разрубишь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 вытащишь и рыбку из пруда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        труд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а нашёл береги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что соловей без песни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людей насмешишь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враг мой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не ждут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не сиди на печи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потехе час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беде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336" y="1440000"/>
            <a:ext cx="50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Век живи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Крепкую дружбу топором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Без труда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Землю солнце красит , а человека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Нет друга – ищи,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Человек без Родины,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Поспешишь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Язык мой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Семеро одного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Хочешь есть калачи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Делу время 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Друзья познаются в …</a:t>
            </a:r>
          </a:p>
        </p:txBody>
      </p:sp>
      <p:pic>
        <p:nvPicPr>
          <p:cNvPr id="14" name="Picture 2" descr="http://ds6.detkin-club.ru/images/custom_2/_581e0d3b9b7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71703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Крылатые выражения- попали в нашу речь из литературных источников, кратких цитат, образных выражений. Они придают нашей речи особую меткость и выразительность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-fotki.yandex.ru/get/6802/156241142.234/0_13b71c_91259da3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Крылатые выражения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80000"/>
            <a:ext cx="4680520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Во весь дух.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Сесть в лужу.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Прикусить язык.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Знать на зубок.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Оказаться у разбитого корыта.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 час по чайной ложке.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Водить за нос.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Зарубить на носу.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Чесать языком.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Делать из мухи слона.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Белая ворона.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 красивые глаза.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080000"/>
            <a:ext cx="4536504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(быстро)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(быть обманутым).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(замолчать)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(выучить)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                (остаться не с чем).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(медленно)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(обманывать)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(запомнить)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(болтать)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(преувеличивать)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(о лишнем человеке)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(бесплатно, даром, просто)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feb/00004a82-45b94b81/img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Словари – это сборники слов, расположенных в алфавитном порядке.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Весёлые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272808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гласных в корне слов: семья, сорока?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горошин может войти в стакан?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Может ли страус назвать себя птицей?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Каким гребнем не расчешешь голову?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самое первое мы делаем утром?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Когда лошадь покупают, какая она бывает?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Какой рукой лучше размешивать чай?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98"/>
            <a:ext cx="9144000" cy="6847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Веселые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произошло 31 февраля?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За чем во рту язык?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Почему шапку покупают?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Назовите имя первой женщины-лётчика?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Без чего хлеб не испечёшь?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У кого есть шляпа без головы, а  нога без сапог?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Чем заканчивается день и ночь?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Заповеди речевого этикета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1.Всегда знай, с какой целью и зачем говоришь.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2. Помни, что вежливость- основа речевого поведения.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3. Уважай собеседника, не перебивай его.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4. Если твой собеседник допускает речевые  погрешности, старайся очень тактично помочь ему от них избавиться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5. Говори просто, четко, понятно.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6. Не думай, что, употребляя грубые слова, ты кажешься взрослее.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7. Употребляй только те слова, значение которых               для тебя совершенно понятно.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13-6kc3bfpc1b8b.xn--p1ai/_nw/5/46463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600"/>
            <a:ext cx="9144000" cy="68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день родного языка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6275040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станем ценить каждое слово,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Участь его была не легка,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Но мы сохраним наследие живое!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Прадеды наши и наши отцы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Нам передали красу неземную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Русского слова из русской души,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 задевает всех нас за живое.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 праздником Вас, весь российский народ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поздравляем и смело желаем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Освободиться от бренных забот.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 пусть страна зацветёт, процветает!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556792"/>
            <a:ext cx="5256584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21297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Международный день родного языка отмечается </a:t>
            </a:r>
            <a:r>
              <a:rPr lang="ru-RU" dirty="0" smtClean="0">
                <a:latin typeface="Monotype Corsiva" pitchFamily="66" charset="0"/>
              </a:rPr>
              <a:t>ежегодно 21 </a:t>
            </a:r>
            <a:r>
              <a:rPr lang="ru-RU" dirty="0">
                <a:latin typeface="Monotype Corsiva" pitchFamily="66" charset="0"/>
              </a:rPr>
              <a:t>февраля. Он был учрежден в 1999 году решением 30-й сессии Генеральной конференции ЮНЕСКО.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Празднуется </a:t>
            </a:r>
            <a:r>
              <a:rPr lang="ru-RU" dirty="0">
                <a:latin typeface="Monotype Corsiva" pitchFamily="66" charset="0"/>
              </a:rPr>
              <a:t>с 2000 </a:t>
            </a:r>
            <a:r>
              <a:rPr lang="ru-RU" dirty="0" smtClean="0">
                <a:latin typeface="Monotype Corsiva" pitchFamily="66" charset="0"/>
              </a:rPr>
              <a:t>года.</a:t>
            </a:r>
          </a:p>
          <a:p>
            <a:endParaRPr lang="ru-RU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01008"/>
            <a:ext cx="3960440" cy="3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e:\Profile\Win7\Desktop\национа-ьности-483758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59" y="2348880"/>
            <a:ext cx="4511351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6000языках.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924944"/>
            <a:ext cx="4585972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Библейская легенда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3843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Согласно  Библейскому преданию, после всемирного потопа все люди разговаривали на одном языке. Люди захотели построить  в Вавилоне башню до самых небес как символ человеческого единства.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068960"/>
            <a:ext cx="53285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Не захотел Бог, чтобы люди добрались до неба, </a:t>
            </a:r>
            <a:r>
              <a:rPr lang="ru-RU" dirty="0">
                <a:latin typeface="Monotype Corsiva" pitchFamily="66" charset="0"/>
              </a:rPr>
              <a:t>и В наказание за такое суетное и гордое предприятие он смешал их языки так, что они перестали понимать друг друга и поневоле должны были рассеяться, оставив недостроенному городу название «Вавилон», что значит «смешение». Вот эти события и называется «вавилонским столпотворением». Так произошли разные народы, говорящие на разных </a:t>
            </a:r>
            <a:r>
              <a:rPr lang="ru-RU" dirty="0" smtClean="0">
                <a:latin typeface="Monotype Corsiva" pitchFamily="66" charset="0"/>
              </a:rPr>
              <a:t>языках.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36912"/>
            <a:ext cx="8136904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Более </a:t>
            </a:r>
            <a:r>
              <a:rPr lang="ru-RU" dirty="0">
                <a:latin typeface="Monotype Corsiva" pitchFamily="66" charset="0"/>
              </a:rPr>
              <a:t>130 языков звучат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Знать свой язык обязан каждый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392488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Н.Г. Чернышевский говорил «Изучать родной язык необходимо… чтобы уметь употреблять его для выражения своих мыслей».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http://www.personbio.com/img/871/871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40317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Пословица – это краткое, мудрое изречение, </a:t>
            </a:r>
            <a:r>
              <a:rPr lang="ru-RU" dirty="0" smtClean="0">
                <a:latin typeface="Monotype Corsiva" pitchFamily="66" charset="0"/>
              </a:rPr>
              <a:t>которое имеет поучительный смысл и заключает в себе житейскую мудрость.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не даром молвятся,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них прожить нельзя!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великие помощницы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жизни новые друзья.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они нас наставляют,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Советы мудрые дают,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чему-то поучают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 беды нас берегут.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889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21 февраля - международный день родного языка</vt:lpstr>
      <vt:lpstr>Слайд 2</vt:lpstr>
      <vt:lpstr>Слайд 3</vt:lpstr>
      <vt:lpstr>Слайд 4</vt:lpstr>
      <vt:lpstr>Библейская легенда</vt:lpstr>
      <vt:lpstr>Слайд 6</vt:lpstr>
      <vt:lpstr>Слайд 7</vt:lpstr>
      <vt:lpstr>Знать свой язык обязан каждый</vt:lpstr>
      <vt:lpstr>Слайд 9</vt:lpstr>
      <vt:lpstr>Дополни пословицу</vt:lpstr>
      <vt:lpstr>Слайд 11</vt:lpstr>
      <vt:lpstr>Крылатые выражения</vt:lpstr>
      <vt:lpstr>Слайд 13</vt:lpstr>
      <vt:lpstr>Весёлые вопросы</vt:lpstr>
      <vt:lpstr>Веселые вопросы</vt:lpstr>
      <vt:lpstr>Заповеди речевого этикета</vt:lpstr>
      <vt:lpstr>В день родного языка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Admin</cp:lastModifiedBy>
  <cp:revision>4</cp:revision>
  <dcterms:created xsi:type="dcterms:W3CDTF">2018-02-19T12:24:51Z</dcterms:created>
  <dcterms:modified xsi:type="dcterms:W3CDTF">2020-12-05T03:45:56Z</dcterms:modified>
</cp:coreProperties>
</file>